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258" r:id="rId4"/>
    <p:sldId id="308" r:id="rId5"/>
    <p:sldId id="309" r:id="rId6"/>
    <p:sldId id="312" r:id="rId7"/>
    <p:sldId id="315" r:id="rId8"/>
    <p:sldId id="283" r:id="rId9"/>
    <p:sldId id="286" r:id="rId10"/>
    <p:sldId id="284" r:id="rId11"/>
    <p:sldId id="313" r:id="rId12"/>
    <p:sldId id="310" r:id="rId13"/>
    <p:sldId id="314" r:id="rId14"/>
    <p:sldId id="306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58"/>
    <p:restoredTop sz="94562"/>
  </p:normalViewPr>
  <p:slideViewPr>
    <p:cSldViewPr snapToObjects="1">
      <p:cViewPr>
        <p:scale>
          <a:sx n="44" d="100"/>
          <a:sy n="44" d="100"/>
        </p:scale>
        <p:origin x="1168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87B-F8BF-6F42-9294-BB64AC3857BC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49099-EB61-7643-A5F1-03F3D7BA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9099-EB61-7643-A5F1-03F3D7BA6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8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1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D5EC-80DC-864B-B3A1-F27F62987BBB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4083-4174-284E-A5BF-E421F5B7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hyperlink" Target="https://youtu.be/sPOG3iThmR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UAL" TargetMode="External"/><Relationship Id="rId4" Type="http://schemas.openxmlformats.org/officeDocument/2006/relationships/hyperlink" Target="https://www.instagram.com/ccwdigital/" TargetMode="External"/><Relationship Id="rId5" Type="http://schemas.openxmlformats.org/officeDocument/2006/relationships/hyperlink" Target="http://digitalmakercollective.org/" TargetMode="External"/><Relationship Id="rId6" Type="http://schemas.openxmlformats.org/officeDocument/2006/relationships/hyperlink" Target="https://process.arts.ac.uk/" TargetMode="External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witter.com/CCWDigit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6447"/>
            <a:ext cx="12191999" cy="9143999"/>
          </a:xfrm>
          <a:prstGeom prst="rect">
            <a:avLst/>
          </a:prstGeom>
          <a:solidFill>
            <a:srgbClr val="002060"/>
          </a:solidFill>
          <a:effectLst>
            <a:reflection endPos="0" dist="508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12192000" cy="2090604"/>
          </a:xfrm>
          <a:noFill/>
        </p:spPr>
        <p:txBody>
          <a:bodyPr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Online Collaborative Practice &amp;</a:t>
            </a:r>
            <a:r>
              <a:rPr lang="en-US" sz="4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WebMaking</a:t>
            </a:r>
            <a:endParaRPr lang="en-US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3" y="5428116"/>
            <a:ext cx="663926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180" y="2564904"/>
            <a:ext cx="616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Chris </a:t>
            </a:r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Follows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CCW  </a:t>
            </a:r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Digital </a:t>
            </a:r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Learning </a:t>
            </a:r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Manager UAL</a:t>
            </a:r>
            <a:endParaRPr lang="en-US" sz="28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1784" y="5469170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CCWDigital</a:t>
            </a: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        </a:t>
            </a: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CCWDigital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92" y="5428116"/>
            <a:ext cx="540000" cy="5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2036" y="4201924"/>
            <a:ext cx="243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May 2017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7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5609168"/>
            <a:ext cx="12192000" cy="12488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”Intense learning experience”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Visibility &amp; Social Media Interest</a:t>
            </a:r>
            <a:endParaRPr lang="en-US" sz="2800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1" y="0"/>
            <a:ext cx="10416699" cy="676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2311" y="6488668"/>
            <a:ext cx="26468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https://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hackerfemo.com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/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12192000" cy="94624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chemeClr val="accent6">
              <a:alpha val="60000"/>
            </a:schemeClr>
          </a:solidFill>
        </p:spPr>
        <p:txBody>
          <a:bodyPr anchor="ctr"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Beyond a website</a:t>
            </a:r>
            <a:endParaRPr lang="en-US" sz="4400" dirty="0" smtClean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9863191" cy="6858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</p:pic>
      <p:sp>
        <p:nvSpPr>
          <p:cNvPr id="8" name="Rectangle 7"/>
          <p:cNvSpPr/>
          <p:nvPr/>
        </p:nvSpPr>
        <p:spPr>
          <a:xfrm>
            <a:off x="7176120" y="4797152"/>
            <a:ext cx="310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dirty="0" err="1">
                <a:solidFill>
                  <a:srgbClr val="0070C0"/>
                </a:solidFill>
                <a:hlinkClick r:id="rId3"/>
              </a:rPr>
              <a:t>youtu.be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/sPOG3iThmRI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211"/>
            <a:ext cx="12191999" cy="914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858000"/>
          </a:xfrm>
        </p:spPr>
        <p:txBody>
          <a:bodyPr anchor="ctr">
            <a:noAutofit/>
          </a:bodyPr>
          <a:lstStyle/>
          <a:p>
            <a:r>
              <a:rPr lang="en-US" altLang="x-none" sz="48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#</a:t>
            </a:r>
            <a:r>
              <a:rPr lang="en-US" altLang="x-none" sz="4800" b="1" dirty="0" err="1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artsDMC</a:t>
            </a:r>
            <a:endParaRPr lang="en-US" altLang="x-none" sz="4800" b="1" dirty="0" smtClean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x-none" sz="48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Digital </a:t>
            </a:r>
            <a:r>
              <a:rPr lang="en-US" altLang="x-none" sz="48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Making </a:t>
            </a:r>
            <a:r>
              <a:rPr lang="en-US" altLang="x-none" sz="48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Unconference </a:t>
            </a:r>
          </a:p>
          <a:p>
            <a:r>
              <a:rPr lang="en-US" sz="4800" b="1" dirty="0" err="1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Southwark</a:t>
            </a:r>
            <a:r>
              <a:rPr lang="en-US" sz="48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 Room </a:t>
            </a:r>
            <a:r>
              <a:rPr lang="en-US" altLang="x-none" sz="48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altLang="x-none" sz="4800" b="1" dirty="0" err="1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TateExchange</a:t>
            </a:r>
            <a:r>
              <a:rPr lang="en-US" altLang="x-none" sz="48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altLang="x-none" sz="48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17 </a:t>
            </a:r>
            <a:r>
              <a:rPr lang="en-US" altLang="x-none" sz="48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&amp; 19 May 2017</a:t>
            </a:r>
          </a:p>
        </p:txBody>
      </p:sp>
    </p:spTree>
    <p:extLst>
      <p:ext uri="{BB962C8B-B14F-4D97-AF65-F5344CB8AC3E}">
        <p14:creationId xmlns:p14="http://schemas.microsoft.com/office/powerpoint/2010/main" val="4055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448" y="-56672"/>
            <a:ext cx="6552729" cy="6945654"/>
          </a:xfrm>
          <a:solidFill>
            <a:schemeClr val="bg1">
              <a:alpha val="70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Thank You For Listening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l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Twitter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: 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hlinkClick r:id="rId2" tooltip="Cmd+Click or tap to follow the link"/>
              </a:rPr>
              <a:t>@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hlinkClick r:id="rId2" tooltip="Cmd+Click or tap to follow the link"/>
              </a:rPr>
              <a:t>CCWDigital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hlinkClick r:id="rId3"/>
              </a:rPr>
              <a:t>@UAL 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l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Instagram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: 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hlinkClick r:id="rId4"/>
              </a:rPr>
              <a:t>CCWDigital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#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artsDMC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  </a:t>
            </a:r>
          </a:p>
          <a:p>
            <a:pPr algn="l"/>
            <a:r>
              <a:rPr lang="en-US" dirty="0" smtClean="0">
                <a:latin typeface="Helvetica" charset="0"/>
                <a:ea typeface="Helvetica" charset="0"/>
                <a:cs typeface="Helvetica" charset="0"/>
                <a:hlinkClick r:id="rId5"/>
              </a:rPr>
              <a:t>http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hlinkClick r:id="rId5"/>
              </a:rPr>
              <a:t>://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hlinkClick r:id="rId5"/>
              </a:rPr>
              <a:t>digitalmakercollective.org/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algn="l"/>
            <a:r>
              <a:rPr lang="en-US" dirty="0" smtClean="0">
                <a:latin typeface="Helvetica" charset="0"/>
                <a:ea typeface="Helvetica" charset="0"/>
                <a:cs typeface="Helvetica" charset="0"/>
                <a:hlinkClick r:id="rId6"/>
              </a:rPr>
              <a:t>https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hlinkClick r:id="rId6"/>
              </a:rPr>
              <a:t>://process.arts.ac.uk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hlinkClick r:id="rId6"/>
              </a:rPr>
              <a:t>/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-56673"/>
            <a:ext cx="4511824" cy="69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5" y="26621"/>
            <a:ext cx="9108503" cy="6831377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7"/>
          </a:xfrm>
        </p:spPr>
        <p:txBody>
          <a:bodyPr anchor="ctr"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Gis'</a:t>
            </a: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Job</a:t>
            </a:r>
          </a:p>
          <a:p>
            <a:endParaRPr lang="en-US" sz="4000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What are your motivations, and why?</a:t>
            </a:r>
          </a:p>
          <a:p>
            <a:endParaRPr lang="en-US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What’s your current practice online</a:t>
            </a:r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endParaRPr lang="en-US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What are the barriers?</a:t>
            </a:r>
          </a:p>
        </p:txBody>
      </p:sp>
    </p:spTree>
    <p:extLst>
      <p:ext uri="{BB962C8B-B14F-4D97-AF65-F5344CB8AC3E}">
        <p14:creationId xmlns:p14="http://schemas.microsoft.com/office/powerpoint/2010/main" val="20868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1"/>
            <a:ext cx="12191999" cy="812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rgbClr val="FF0000">
              <a:alpha val="60000"/>
            </a:srgbClr>
          </a:solidFill>
        </p:spPr>
        <p:txBody>
          <a:bodyPr anchor="ctr"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Making the most of what support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is out there</a:t>
            </a:r>
            <a:endParaRPr lang="en-US" sz="4400" dirty="0" smtClean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592"/>
            <a:ext cx="12191999" cy="70311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968" y="1"/>
            <a:ext cx="6384031" cy="1340767"/>
          </a:xfrm>
          <a:solidFill>
            <a:srgbClr val="FF0000">
              <a:alpha val="60000"/>
            </a:srgbClr>
          </a:solidFill>
        </p:spPr>
        <p:txBody>
          <a:bodyPr anchor="ctr">
            <a:noAutofit/>
          </a:bodyPr>
          <a:lstStyle/>
          <a:p>
            <a:r>
              <a:rPr lang="en-US" sz="4400" dirty="0" smtClean="0">
                <a:latin typeface="Helvetica" charset="0"/>
                <a:ea typeface="Helvetica" charset="0"/>
                <a:cs typeface="Helvetica" charset="0"/>
              </a:rPr>
              <a:t>On-site college </a:t>
            </a:r>
            <a:r>
              <a:rPr lang="en-US" sz="4400" dirty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sz="4400" dirty="0" smtClean="0">
                <a:latin typeface="Helvetica" charset="0"/>
                <a:ea typeface="Helvetica" charset="0"/>
                <a:cs typeface="Helvetica" charset="0"/>
              </a:rPr>
              <a:t>upport</a:t>
            </a:r>
            <a:endParaRPr lang="en-US" sz="44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115"/>
            <a:ext cx="12191999" cy="76325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3952" y="1"/>
            <a:ext cx="6528047" cy="980727"/>
          </a:xfrm>
          <a:solidFill>
            <a:srgbClr val="FF0000">
              <a:alpha val="60000"/>
            </a:srgbClr>
          </a:solidFill>
        </p:spPr>
        <p:txBody>
          <a:bodyPr anchor="ctr"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Lots of resources online</a:t>
            </a:r>
            <a:endParaRPr lang="en-US" sz="4400" dirty="0" smtClean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495"/>
            <a:ext cx="12192000" cy="81229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rgbClr val="FF0000">
              <a:alpha val="60000"/>
            </a:srgbClr>
          </a:solidFill>
        </p:spPr>
        <p:txBody>
          <a:bodyPr anchor="ctr"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Learn Together</a:t>
            </a:r>
            <a:endParaRPr lang="en-US" sz="4400" dirty="0" smtClean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939"/>
            <a:ext cx="12192000" cy="89964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  <a:solidFill>
            <a:srgbClr val="FF0000">
              <a:alpha val="60000"/>
            </a:srgbClr>
          </a:solidFill>
        </p:spPr>
        <p:txBody>
          <a:bodyPr anchor="ctr"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On &amp; offline communities</a:t>
            </a:r>
            <a:endParaRPr lang="en-US" sz="4400" dirty="0" smtClean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69" y="0"/>
            <a:ext cx="10281859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-4232"/>
            <a:ext cx="12191999" cy="12488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“I’ve learnt more about how to involve the public in highly </a:t>
            </a:r>
            <a:br>
              <a:rPr lang="en-US" sz="28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technological environments”</a:t>
            </a:r>
            <a:endParaRPr lang="en-US" sz="2800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-4232"/>
            <a:ext cx="12191999" cy="1248832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“I was able to challenge my Ideas” </a:t>
            </a:r>
            <a:br>
              <a:rPr lang="en-US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”Curious to see how I could locate my practice in the new digital era”</a:t>
            </a:r>
          </a:p>
        </p:txBody>
      </p:sp>
    </p:spTree>
    <p:extLst>
      <p:ext uri="{BB962C8B-B14F-4D97-AF65-F5344CB8AC3E}">
        <p14:creationId xmlns:p14="http://schemas.microsoft.com/office/powerpoint/2010/main" val="2026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125</Words>
  <Application>Microsoft Macintosh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Follows</dc:creator>
  <cp:lastModifiedBy>Chris Follows</cp:lastModifiedBy>
  <cp:revision>296</cp:revision>
  <dcterms:created xsi:type="dcterms:W3CDTF">2017-04-01T19:29:57Z</dcterms:created>
  <dcterms:modified xsi:type="dcterms:W3CDTF">2017-05-02T12:47:26Z</dcterms:modified>
</cp:coreProperties>
</file>